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notesMasterIdLst>
    <p:notesMasterId r:id="rId21"/>
  </p:notesMasterIdLst>
  <p:sldIdLst>
    <p:sldId id="274" r:id="rId2"/>
    <p:sldId id="275" r:id="rId3"/>
    <p:sldId id="278" r:id="rId4"/>
    <p:sldId id="276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9" r:id="rId16"/>
    <p:sldId id="288" r:id="rId17"/>
    <p:sldId id="290" r:id="rId18"/>
    <p:sldId id="293" r:id="rId19"/>
    <p:sldId id="291" r:id="rId20"/>
  </p:sldIdLst>
  <p:sldSz cx="9144000" cy="5143500" type="screen16x9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7E0000"/>
    <a:srgbClr val="69B854"/>
    <a:srgbClr val="FCFDD3"/>
    <a:srgbClr val="F5F7E7"/>
    <a:srgbClr val="F5F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2" autoAdjust="0"/>
  </p:normalViewPr>
  <p:slideViewPr>
    <p:cSldViewPr>
      <p:cViewPr varScale="1">
        <p:scale>
          <a:sx n="133" d="100"/>
          <a:sy n="133" d="100"/>
        </p:scale>
        <p:origin x="906" y="12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4813" tIns="47406" rIns="94813" bIns="47406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4813" tIns="47406" rIns="94813" bIns="47406" rtlCol="0"/>
          <a:lstStyle>
            <a:lvl1pPr algn="r">
              <a:defRPr sz="1200"/>
            </a:lvl1pPr>
          </a:lstStyle>
          <a:p>
            <a:fld id="{2E742A9E-9FAB-4822-A4F6-E3D7481BEBDF}" type="datetimeFigureOut">
              <a:rPr lang="th-TH" smtClean="0"/>
              <a:t>26/06/68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52475"/>
            <a:ext cx="667543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3" tIns="47406" rIns="94813" bIns="47406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8" y="4759643"/>
            <a:ext cx="5510530" cy="4509135"/>
          </a:xfrm>
          <a:prstGeom prst="rect">
            <a:avLst/>
          </a:prstGeom>
        </p:spPr>
        <p:txBody>
          <a:bodyPr vert="horz" lIns="94813" tIns="47406" rIns="94813" bIns="47406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1" cy="501015"/>
          </a:xfrm>
          <a:prstGeom prst="rect">
            <a:avLst/>
          </a:prstGeom>
        </p:spPr>
        <p:txBody>
          <a:bodyPr vert="horz" lIns="94813" tIns="47406" rIns="94813" bIns="47406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1" cy="501015"/>
          </a:xfrm>
          <a:prstGeom prst="rect">
            <a:avLst/>
          </a:prstGeom>
        </p:spPr>
        <p:txBody>
          <a:bodyPr vert="horz" lIns="94813" tIns="47406" rIns="94813" bIns="47406" rtlCol="0" anchor="b"/>
          <a:lstStyle>
            <a:lvl1pPr algn="r">
              <a:defRPr sz="1200"/>
            </a:lvl1pPr>
          </a:lstStyle>
          <a:p>
            <a:fld id="{C62A2FE5-AD3C-47DF-A019-1AB605CCAFB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880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D119-D754-4610-9592-DB9518A4784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1EF69DA2-2D0E-4B43-BCCB-F0B4FB32D54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95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D119-D754-4610-9592-DB9518A4784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9DA2-2D0E-4B43-BCCB-F0B4FB32D54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16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D119-D754-4610-9592-DB9518A4784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9DA2-2D0E-4B43-BCCB-F0B4FB32D54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90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D119-D754-4610-9592-DB9518A4784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9DA2-2D0E-4B43-BCCB-F0B4FB32D54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59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D119-D754-4610-9592-DB9518A4784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9DA2-2D0E-4B43-BCCB-F0B4FB32D54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28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D119-D754-4610-9592-DB9518A4784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9DA2-2D0E-4B43-BCCB-F0B4FB32D54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44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D119-D754-4610-9592-DB9518A4784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9DA2-2D0E-4B43-BCCB-F0B4FB32D54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39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D119-D754-4610-9592-DB9518A4784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9DA2-2D0E-4B43-BCCB-F0B4FB32D54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16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D119-D754-4610-9592-DB9518A4784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9DA2-2D0E-4B43-BCCB-F0B4FB32D54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0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D119-D754-4610-9592-DB9518A4784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9DA2-2D0E-4B43-BCCB-F0B4FB32D54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84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8472D119-D754-4610-9592-DB9518A4784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9DA2-2D0E-4B43-BCCB-F0B4FB32D54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77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D119-D754-4610-9592-DB9518A4784B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26/06/68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1EF69DA2-2D0E-4B43-BCCB-F0B4FB32D54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17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/>
          <p:cNvSpPr/>
          <p:nvPr/>
        </p:nvSpPr>
        <p:spPr>
          <a:xfrm>
            <a:off x="1697140" y="1642729"/>
            <a:ext cx="6338193" cy="28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2843808" y="1265633"/>
            <a:ext cx="5585402" cy="81163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defTabSz="370332">
              <a:lnSpc>
                <a:spcPct val="80000"/>
              </a:lnSpc>
              <a:spcAft>
                <a:spcPts val="600"/>
              </a:spcAft>
            </a:pPr>
            <a:r>
              <a:rPr lang="th-TH" sz="2187" b="1" kern="1200" dirty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         </a:t>
            </a:r>
            <a:r>
              <a:rPr lang="th-TH" sz="2430" b="1" kern="1200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สถานีตำรวจภูธรยกกระบัตร</a:t>
            </a:r>
          </a:p>
          <a:p>
            <a:pPr defTabSz="370332">
              <a:lnSpc>
                <a:spcPct val="80000"/>
              </a:lnSpc>
              <a:spcAft>
                <a:spcPts val="600"/>
              </a:spcAft>
            </a:pPr>
            <a:r>
              <a:rPr lang="en-US" sz="1458" b="1" kern="1200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           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Yokkabat</a:t>
            </a:r>
            <a:r>
              <a:rPr lang="en-US" sz="2800" b="1" kern="1200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Police Station</a:t>
            </a:r>
            <a:endParaRPr lang="th-TH" sz="2800" b="1" dirty="0">
              <a:solidFill>
                <a:schemeClr val="accent1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ชื่อเรื่องรอง 2">
            <a:extLst>
              <a:ext uri="{FF2B5EF4-FFF2-40B4-BE49-F238E27FC236}">
                <a16:creationId xmlns:a16="http://schemas.microsoft.com/office/drawing/2014/main" id="{5A7E3A74-44A3-491F-8BAB-A0E1C4368D8C}"/>
              </a:ext>
            </a:extLst>
          </p:cNvPr>
          <p:cNvSpPr>
            <a:spLocks/>
          </p:cNvSpPr>
          <p:nvPr/>
        </p:nvSpPr>
        <p:spPr>
          <a:xfrm>
            <a:off x="843311" y="2355726"/>
            <a:ext cx="7457378" cy="1849870"/>
          </a:xfrm>
          <a:prstGeom prst="rect">
            <a:avLst/>
          </a:prstGeom>
          <a:solidFill>
            <a:schemeClr val="bg1"/>
          </a:solidFill>
          <a:ln w="63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0">
            <a:noAutofit/>
          </a:bodyPr>
          <a:lstStyle/>
          <a:p>
            <a:pPr defTabSz="370332">
              <a:spcAft>
                <a:spcPts val="600"/>
              </a:spcAft>
              <a:defRPr/>
            </a:pPr>
            <a:r>
              <a:rPr lang="th-TH" sz="3645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การประชาสัมพันธ์ข้อมูลผลการดำเนินงานของสถานีตำรวจ</a:t>
            </a:r>
          </a:p>
          <a:p>
            <a:pPr algn="ctr" defTabSz="370332">
              <a:spcAft>
                <a:spcPts val="600"/>
              </a:spcAft>
              <a:defRPr/>
            </a:pPr>
            <a:r>
              <a:rPr lang="th-TH" sz="3645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ประจำปีงบประมาณ พ.ศ.๒๕๖๘</a:t>
            </a:r>
          </a:p>
        </p:txBody>
      </p:sp>
      <p:pic>
        <p:nvPicPr>
          <p:cNvPr id="13" name="Picture 2" descr="C:\Users\ASRock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8" y="67389"/>
            <a:ext cx="1660796" cy="160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833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C1A299AA-5EA4-45C7-9FE9-B741E45678D5}"/>
              </a:ext>
            </a:extLst>
          </p:cNvPr>
          <p:cNvSpPr/>
          <p:nvPr/>
        </p:nvSpPr>
        <p:spPr>
          <a:xfrm>
            <a:off x="3707904" y="267494"/>
            <a:ext cx="1728192" cy="410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เดือน ธันวาคม ๒๕๖๗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ADBEB7C-830D-D189-9433-068F09D18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21" y="987574"/>
            <a:ext cx="2996179" cy="224764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AF632F5-17C7-B092-081A-521EFB8995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987574"/>
            <a:ext cx="2996180" cy="2247642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7C24B2C1-6C10-BBAA-0CF1-273B42700DAE}"/>
              </a:ext>
            </a:extLst>
          </p:cNvPr>
          <p:cNvSpPr txBox="1"/>
          <p:nvPr/>
        </p:nvSpPr>
        <p:spPr>
          <a:xfrm>
            <a:off x="1691680" y="329183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วันที่ ๒๕ ธันวาคม ๒๕๖๗ เวลา 09.00 น. งานธุรการ และเจ้าหน้าที่ชุดจิตอาสาเข้าร่วมกิจกรรม บริจาคเลือด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1907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961CEF5E-67E1-E257-B511-490D13333431}"/>
              </a:ext>
            </a:extLst>
          </p:cNvPr>
          <p:cNvSpPr/>
          <p:nvPr/>
        </p:nvSpPr>
        <p:spPr>
          <a:xfrm>
            <a:off x="3707904" y="267494"/>
            <a:ext cx="1728192" cy="410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เดือน มกราคม ๒๕๖๘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DB127BD-D222-DDAA-B03E-F3A633C12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15566"/>
            <a:ext cx="3024336" cy="2268764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9475DB9-9E4A-CFF1-060F-7E81C83269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80" y="906478"/>
            <a:ext cx="3024336" cy="2268764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B17FA5D-77B0-61E0-12FF-CB172397D312}"/>
              </a:ext>
            </a:extLst>
          </p:cNvPr>
          <p:cNvSpPr txBox="1"/>
          <p:nvPr/>
        </p:nvSpPr>
        <p:spPr>
          <a:xfrm>
            <a:off x="1691680" y="329183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วันที่ ๖ มกราคม ๒๕๖๘ เวลา 09.30 น. งานธุรการ,เจ้าหน้าที่ชุดจิตอาสา,สายตรวจ ร่วมกันพัฒนาทาสีกำแพงวัด ณ หน้าวัดยกกระบัตร หมู่ ๒ ต.ยกกระบัตร อ.สามเงา จ.ตาก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9515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57A73420-9346-7492-1390-141CE9FB2832}"/>
              </a:ext>
            </a:extLst>
          </p:cNvPr>
          <p:cNvSpPr/>
          <p:nvPr/>
        </p:nvSpPr>
        <p:spPr>
          <a:xfrm>
            <a:off x="3707904" y="267494"/>
            <a:ext cx="1728192" cy="410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เดือน มกราคม ๒๕๖๘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CA67A79-006E-079C-514B-A8965B3FD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15566"/>
            <a:ext cx="2948152" cy="221161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6139FCA-517A-5F3B-9464-4DA0F4B82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5566"/>
            <a:ext cx="2948152" cy="2211613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30626A7F-ECD9-DD03-EDC8-8EDF3974CAD6}"/>
              </a:ext>
            </a:extLst>
          </p:cNvPr>
          <p:cNvSpPr txBox="1"/>
          <p:nvPr/>
        </p:nvSpPr>
        <p:spPr>
          <a:xfrm>
            <a:off x="1763688" y="329183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วันที่ ๑๕ มกราคม ๒๕๖๘ เวลา 08.30 น. งานธุรการ และเจ้าหน้าที่ชุดจิตอาสาร่วมกันพัฒนา กวาดลานวัด ณ วัดบ้านสองแคว หมู่ ๑๒ ต.ยกกระบัตร อ.สามเงา จ.ตาก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611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F461E10-6074-E9CA-0FD5-F167D7B4AFD4}"/>
              </a:ext>
            </a:extLst>
          </p:cNvPr>
          <p:cNvSpPr/>
          <p:nvPr/>
        </p:nvSpPr>
        <p:spPr>
          <a:xfrm>
            <a:off x="3707904" y="267494"/>
            <a:ext cx="1728192" cy="410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เดือน มกราคม ๒๕๖๘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635EB66-5733-71FD-CF02-985BE45862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032" y="915566"/>
            <a:ext cx="3140968" cy="2355726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D8680CE-AC58-E038-767C-15AFB6EE0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15566"/>
            <a:ext cx="3140968" cy="2355726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156A949-005A-81B4-EAE5-FB7796E954B0}"/>
              </a:ext>
            </a:extLst>
          </p:cNvPr>
          <p:cNvSpPr txBox="1"/>
          <p:nvPr/>
        </p:nvSpPr>
        <p:spPr>
          <a:xfrm>
            <a:off x="1356763" y="3363838"/>
            <a:ext cx="7031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วันที่ ๒๔ มกราคม ๒๕๖๘ เวลา 09.00 น. นำโดย พ.ต.ต.เกียรติก้อง อันเตวา</a:t>
            </a:r>
            <a:r>
              <a:rPr lang="th-TH" b="1" dirty="0" err="1"/>
              <a:t>สิก</a:t>
            </a:r>
            <a:r>
              <a:rPr lang="th-TH" b="1" dirty="0"/>
              <a:t> สว.สภ.ยกกระบัตร งานธุรการป้องกันปราบปราม  และงานธุรการกำลังพล ร่วมกันให้ความรู้เกี่ยวกับการใช้รถบนท้องถนนอย่างปลอดภัย นักเรียนโรงเรียนบ้านท่าไผ่ หมู่ ๓ ต.ยกกระบัตร อ.สามเงา จ.ตาก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2299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79B87366-C096-84D1-6ABC-67B41A467AE9}"/>
              </a:ext>
            </a:extLst>
          </p:cNvPr>
          <p:cNvSpPr/>
          <p:nvPr/>
        </p:nvSpPr>
        <p:spPr>
          <a:xfrm>
            <a:off x="3707904" y="267494"/>
            <a:ext cx="1872208" cy="410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เดือน กุมภาพันธ์ ๒๕๖๘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47AFC20-75FE-3138-3411-7E2AB04A49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57039"/>
            <a:ext cx="3167638" cy="2376264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6AC260A-1F4F-0631-0B18-3B932D5AF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57039"/>
            <a:ext cx="3168352" cy="2376264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7FA92767-33CB-405B-72F3-CB161B96757E}"/>
              </a:ext>
            </a:extLst>
          </p:cNvPr>
          <p:cNvSpPr txBox="1"/>
          <p:nvPr/>
        </p:nvSpPr>
        <p:spPr>
          <a:xfrm>
            <a:off x="1509218" y="3411966"/>
            <a:ext cx="6527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วันที่ ๕ กุมภาพันธ์ ๒๕๖๘ เวลา 09.00 น. งานธุรการกำลังพล และเจ้าหน้าที่จิตอาสา ร่วมกันปลูกต้นไม้ ณ โคกหนองนา เขื่อนภูมิพล อ.สามเงา จ.ตาก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9623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5F63E0F-5D67-3E8B-FCCA-661FB83BD270}"/>
              </a:ext>
            </a:extLst>
          </p:cNvPr>
          <p:cNvSpPr/>
          <p:nvPr/>
        </p:nvSpPr>
        <p:spPr>
          <a:xfrm>
            <a:off x="3707904" y="267494"/>
            <a:ext cx="1872208" cy="410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เดือน กุมภาพันธ์ ๒๕๖๘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FC419E3-9769-9515-4EB1-12810D67B4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032" y="915566"/>
            <a:ext cx="3140968" cy="2355726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E5D5AA5-BEF7-7835-1916-5A204E853B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915566"/>
            <a:ext cx="3140968" cy="2356257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C9FBC662-E9DD-FBCF-2560-C800DF3F1DC1}"/>
              </a:ext>
            </a:extLst>
          </p:cNvPr>
          <p:cNvSpPr txBox="1"/>
          <p:nvPr/>
        </p:nvSpPr>
        <p:spPr>
          <a:xfrm>
            <a:off x="1356763" y="3363838"/>
            <a:ext cx="6959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วันที่ ๑๑ กุมภาพันธ์ ๒๕๖๘ เวลา 08.30 น. งานธุรการกำลังพล,เจ้าหน้าที่ชุดจิตอาสา,สายตรวจ ร่วมกิจกรรม </a:t>
            </a:r>
            <a:r>
              <a:rPr lang="en-US" b="1" dirty="0"/>
              <a:t>KICK OFF</a:t>
            </a:r>
            <a:r>
              <a:rPr lang="th-TH" b="1" dirty="0"/>
              <a:t> แก้ไขปัญหาไฟป่าหมอกควัน ณ อบต.ยกกระบัตร ต.ยกกระบัตร อ.สามเงา จ.ตาก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1175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0C8CEA39-9AC4-A6B5-62E6-4405CE530F54}"/>
              </a:ext>
            </a:extLst>
          </p:cNvPr>
          <p:cNvSpPr/>
          <p:nvPr/>
        </p:nvSpPr>
        <p:spPr>
          <a:xfrm>
            <a:off x="3707904" y="267494"/>
            <a:ext cx="1872208" cy="410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เดือน กุมภาพันธ์ ๒๕๖๘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38B2BE4-69C2-82B6-A1AF-0E5652FD81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29" y="915566"/>
            <a:ext cx="3236979" cy="2427734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E39711B-0332-9A99-E773-E05AC59D80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15566"/>
            <a:ext cx="3236978" cy="2427734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31E3B38-255F-8A34-0456-9B32B525D799}"/>
              </a:ext>
            </a:extLst>
          </p:cNvPr>
          <p:cNvSpPr txBox="1"/>
          <p:nvPr/>
        </p:nvSpPr>
        <p:spPr>
          <a:xfrm>
            <a:off x="1356763" y="3363838"/>
            <a:ext cx="6959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วันที่ ๒๐ กุมภาพันธ์ ๒๕๖๘ เวลา 09.00 น. งานธุรการกำลังพล และเจ้าหน้าที่ชุดจิตอาสา ร่วมกิจกรรมบริจาคโลหิต ณ สภากาชาดไทย จ.ตาก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6415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C5B70335-7E17-82AD-3316-B5975291E2C6}"/>
              </a:ext>
            </a:extLst>
          </p:cNvPr>
          <p:cNvSpPr/>
          <p:nvPr/>
        </p:nvSpPr>
        <p:spPr>
          <a:xfrm>
            <a:off x="3707904" y="267494"/>
            <a:ext cx="1728192" cy="410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เดือน มีนาคม ๒๕๖๘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5313C3F-8D87-5C92-6302-CDB40921D4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19525"/>
            <a:ext cx="3086825" cy="231564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AE860CD-AEA6-A5C1-85B0-C9E991148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19525"/>
            <a:ext cx="1737123" cy="2315641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7F14D453-347B-44C0-51DE-C14F603A459A}"/>
              </a:ext>
            </a:extLst>
          </p:cNvPr>
          <p:cNvSpPr txBox="1"/>
          <p:nvPr/>
        </p:nvSpPr>
        <p:spPr>
          <a:xfrm>
            <a:off x="1691680" y="329183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วันที่ ๔ มีนาคม ๒๕๖๘ เวลา 09.00 น. งานธุรการ,เจ้าหน้าที่ชุดจิตอาสา,สายตรวจ ร่วมกันพัฒนา กวาดล้านวัด ณ วัดบ้านใหม่สามัคคี หมู่ ๘ ต.ยกกระบัตร อ.สามเงา จ.ตาก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1783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5A2733AB-5B86-72FC-9D1E-B2C073FFB0AB}"/>
              </a:ext>
            </a:extLst>
          </p:cNvPr>
          <p:cNvSpPr/>
          <p:nvPr/>
        </p:nvSpPr>
        <p:spPr>
          <a:xfrm>
            <a:off x="3707904" y="267494"/>
            <a:ext cx="1728192" cy="410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เดือน มีนาคม ๒๕๖๘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637703E-DEAF-93DB-A628-26F0D07BE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02" y="838795"/>
            <a:ext cx="3096344" cy="232121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E95C8F6-6B18-83C9-0EC2-A1D120C676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837747"/>
            <a:ext cx="3096344" cy="2322258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135E182-812F-1841-1A1A-56887D4B8521}"/>
              </a:ext>
            </a:extLst>
          </p:cNvPr>
          <p:cNvSpPr txBox="1"/>
          <p:nvPr/>
        </p:nvSpPr>
        <p:spPr>
          <a:xfrm>
            <a:off x="1708626" y="3319376"/>
            <a:ext cx="6247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วันที่ ๑๗ มีนาคม ๒๕๖๘ เวลา 09.00 น. งานธุรการ และเจ้าหน้าที่ชุดจิตอาสา ร่วมกันพัฒนา กวาดใบไม้เก็บขยะ ณ วัดโรงเรียนชุมชนบ้านคลองไม้แดง หมู่ ๑ ต.ยกกระบัตร อ.สามเงา จ.ตาก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9201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DD74B1C8-F76F-EE17-B3B6-ABFEF5C6B355}"/>
              </a:ext>
            </a:extLst>
          </p:cNvPr>
          <p:cNvSpPr/>
          <p:nvPr/>
        </p:nvSpPr>
        <p:spPr>
          <a:xfrm>
            <a:off x="3707904" y="267494"/>
            <a:ext cx="1728192" cy="410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เดือน มีนาคม ๒๕๖๘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3AC51E6-9008-5198-8681-7B5018DE3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65" y="987574"/>
            <a:ext cx="3169782" cy="2376264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06A75914-70BC-6E61-0DAC-7FB9F08054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7574"/>
            <a:ext cx="3169781" cy="2376264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74102374-ED80-23A4-220A-CD0FA39A1C95}"/>
              </a:ext>
            </a:extLst>
          </p:cNvPr>
          <p:cNvSpPr txBox="1"/>
          <p:nvPr/>
        </p:nvSpPr>
        <p:spPr>
          <a:xfrm>
            <a:off x="1691680" y="3509595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วันที่ ๒๖ มีนาคม ๒๕๖๘ เวลา 09.00 น. งานธุรการ และเจ้าหน้าที่ชุดจิตอาสา ร่วมกันกิจกรรมปลูกต้นไม้ ณ บริเวณโคกหนองนาโมเดล หมู่ ๑๒ ต.ยกกระบัตร อ.สามเงา จ.ตาก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695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707904" y="311220"/>
            <a:ext cx="1800200" cy="375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เดือน ตุลาคม ๒๕๖๗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715E94F-0925-CBEF-CD91-C98D506655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59764"/>
            <a:ext cx="1913363" cy="255057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AF708D7-FBA8-8A78-A681-E7669C87D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25" y="767520"/>
            <a:ext cx="3368578" cy="2527004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50CE609-AEEA-FD3E-6E3D-49A2A074DFBB}"/>
              </a:ext>
            </a:extLst>
          </p:cNvPr>
          <p:cNvSpPr txBox="1"/>
          <p:nvPr/>
        </p:nvSpPr>
        <p:spPr>
          <a:xfrm>
            <a:off x="1439652" y="350785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วันที่ ๗ ต.ค.๖๗ เวลา 10.00 น. งานธุรการ และเจ้าหน้าที่จิตอาสา สภ.ยกกระบัตร ร่วมพัฒนา กวาดลานพิธี ณ ที่ทำการ อ.บ.ต.ยกกระบัตร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883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720109" y="372700"/>
            <a:ext cx="1703782" cy="410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เดือน ตุลาคม ๒๕๖๗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0AE1B38-9809-C948-7040-3009C396A4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09" y="866912"/>
            <a:ext cx="3044270" cy="2283718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575BFD2-BCAE-C35D-8B3C-F94867E32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21" y="866912"/>
            <a:ext cx="3044270" cy="2283718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2ADEA39-41FA-16A4-2EA8-EE4BB0AFC894}"/>
              </a:ext>
            </a:extLst>
          </p:cNvPr>
          <p:cNvSpPr txBox="1"/>
          <p:nvPr/>
        </p:nvSpPr>
        <p:spPr>
          <a:xfrm>
            <a:off x="1495896" y="3439401"/>
            <a:ext cx="615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วันที่ ๑๖ ตุลาคม ๒๕๖๗ เวลา 09.00 น. เจ้าหน้าที่ธุรการ และเจ้าหน้าที่ชุดจิตอาสา ร่วมกันพัฒนาสร้างฝายกั้นน้ำ ณ ฝายกั้นน้ำ หมู่ ๒ บ้านยกกระบัตร ต.ยกกระบัตร อ.สามเงา จ.ตาก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897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779912" y="339502"/>
            <a:ext cx="1656184" cy="410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เดือน ตุลาคม ๒๕๖๗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0448C14E-E28F-2BD8-941A-64F4E37E18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30" y="1121435"/>
            <a:ext cx="3200356" cy="180020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9A1C696B-5C2D-17B1-E67D-14817DB5B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17" y="1111280"/>
            <a:ext cx="3236462" cy="1820510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DEC77182-8B83-BAF9-85CC-E8ADE0A0B9C2}"/>
              </a:ext>
            </a:extLst>
          </p:cNvPr>
          <p:cNvSpPr txBox="1"/>
          <p:nvPr/>
        </p:nvSpPr>
        <p:spPr>
          <a:xfrm>
            <a:off x="1375515" y="3362014"/>
            <a:ext cx="6464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วันที่ ๒๕ ตุลาคม ๒๕๖๗ เวลา 08.00 น. เจ้าหน้าธุรการ และเจ้าหน้าที่ชุดจิตอาสา ร่วมกันพัฒนา ตัดหญ้า กวาดถนน ณ บริเวณบ้านคลองไม้แดง หมู่ ๑ ต.ยกกระบัตร อ.สามเงา จ.ตาก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798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644318" y="246686"/>
            <a:ext cx="1944216" cy="410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เดือน พฤศจิกายน ๒๕๖๗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8F3E342-18A0-C165-87CE-71E945BA9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16" y="856333"/>
            <a:ext cx="3747405" cy="2109976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0CA62000-9400-6641-D386-A2B99E2DED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856332"/>
            <a:ext cx="1679437" cy="2109977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E251100B-68E3-2AA5-9392-0A9CA7FD9561}"/>
              </a:ext>
            </a:extLst>
          </p:cNvPr>
          <p:cNvSpPr txBox="1"/>
          <p:nvPr/>
        </p:nvSpPr>
        <p:spPr>
          <a:xfrm>
            <a:off x="884571" y="3291830"/>
            <a:ext cx="7463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วันที่ ๔ พฤศจิกายน ๒๕๖๗ เวลา 08.00 น. นำโดย พ.ต.ต.เกียรติก้อง อันเตวา</a:t>
            </a:r>
            <a:r>
              <a:rPr lang="th-TH" b="1" dirty="0" err="1"/>
              <a:t>สิก</a:t>
            </a:r>
            <a:r>
              <a:rPr lang="th-TH" b="1" dirty="0"/>
              <a:t> สว.สภ.ยกกระบัตร งานธุรการป้องกันปราบปราม และงานธุรการกำลังพล ร่วมกันให้ความรู้เกี่ยวกับโทษของยาเสพติดให้แก่ นักเรียนโรงเรียนบ้านหนองเชียงคา หมู่ ๖ ต.ยกกระบัตร อ.สามเงา จ.ตาก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955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707904" y="483518"/>
            <a:ext cx="1944216" cy="410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เดือน พฤศจิกายน ๒๕๖๗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87D98D4-C6AB-86EC-B386-C838F4E09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90" y="1069598"/>
            <a:ext cx="3168351" cy="2178766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D4FE6160-B5CC-610A-524A-62A867F523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7" y="1062809"/>
            <a:ext cx="2904366" cy="2178766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0DE59FD-546B-18EA-9216-A91D58C0ADD9}"/>
              </a:ext>
            </a:extLst>
          </p:cNvPr>
          <p:cNvSpPr txBox="1"/>
          <p:nvPr/>
        </p:nvSpPr>
        <p:spPr>
          <a:xfrm>
            <a:off x="1356763" y="3363838"/>
            <a:ext cx="8624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/>
              <a:t>วันที่ ๑๒ พฤศจิกายน ๒๕๖๗ เวลา 09.30 น. งานธุรการกำลังพล และงานป้องกัน ร่วมกันพัฒนาสร้างฝายกั้นน้ำบริเวณสะพาน</a:t>
            </a:r>
          </a:p>
          <a:p>
            <a:r>
              <a:rPr lang="th-TH" b="1" dirty="0"/>
              <a:t>บ้านสองแคว หมู่ ๑๒ ต.ยกกระบัตร อ.สามเงา จ.ตาก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9033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1316195F-2C57-8C69-C84E-9649500C0D20}"/>
              </a:ext>
            </a:extLst>
          </p:cNvPr>
          <p:cNvSpPr/>
          <p:nvPr/>
        </p:nvSpPr>
        <p:spPr>
          <a:xfrm>
            <a:off x="3707904" y="339502"/>
            <a:ext cx="1944216" cy="410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เดือน พฤศจิกายน ๒๕๖๗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D8455B7-CDBD-69E4-50EF-DB0A4A4F3A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9582"/>
            <a:ext cx="2903561" cy="217816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EE3B226-4A60-2DE7-98AE-924147122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32" y="1059582"/>
            <a:ext cx="2903561" cy="2178162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CD87E235-3CB3-FB5F-CB24-260BE6AB51EC}"/>
              </a:ext>
            </a:extLst>
          </p:cNvPr>
          <p:cNvSpPr txBox="1"/>
          <p:nvPr/>
        </p:nvSpPr>
        <p:spPr>
          <a:xfrm>
            <a:off x="1356763" y="3363838"/>
            <a:ext cx="638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วันที่ ๒๕ พฤศจิกายน ๒๕๖๗ เวลา 08.30 น. งานธุรการ และเจ้าหน้าที่ชุดจิตอาสา ร่วมกันพัฒนาตัดหญ้า กวาดเศษใบไม้  ณ บริเวณหน้าที่ทำการ สภ.ยกกระบัตร จว.ตาก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630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DF7BF0B3-76BD-5A9E-E17C-268AD9107D70}"/>
              </a:ext>
            </a:extLst>
          </p:cNvPr>
          <p:cNvSpPr/>
          <p:nvPr/>
        </p:nvSpPr>
        <p:spPr>
          <a:xfrm>
            <a:off x="3707904" y="339502"/>
            <a:ext cx="1800200" cy="410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เดือน ธันวาคม ๒๕๖๗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C85B53B-F780-E059-25F2-11F66DBA3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60" y="987573"/>
            <a:ext cx="2952328" cy="2214745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04873ADB-7AB4-7890-C855-438B1AF28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612" y="987574"/>
            <a:ext cx="2952328" cy="2214745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558F4A90-3152-3723-2696-F4AB7F4E86E6}"/>
              </a:ext>
            </a:extLst>
          </p:cNvPr>
          <p:cNvSpPr txBox="1"/>
          <p:nvPr/>
        </p:nvSpPr>
        <p:spPr>
          <a:xfrm>
            <a:off x="1475656" y="3363838"/>
            <a:ext cx="6102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วันที่ ๒ ธันวาคม ๒๕๖๗ เวลา 10.00 น. งานธุรการ และเจ้าหน้าที่ชุดจิตอาสา ร่วมกันขนกระสอบทรายทำแนวกั้นน้ำ เนื่องจากภัยพิบัติน้ำท่วม ณ หน้าวัดแม่ระวาน หมู่ ๕ ต.ยกกระบัตร</a:t>
            </a:r>
          </a:p>
          <a:p>
            <a:r>
              <a:rPr lang="th-TH" b="1" dirty="0"/>
              <a:t> อ.สามเงา จ.ตาก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1944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DB84E765-179B-432E-67FC-EE1BA96CE378}"/>
              </a:ext>
            </a:extLst>
          </p:cNvPr>
          <p:cNvSpPr/>
          <p:nvPr/>
        </p:nvSpPr>
        <p:spPr>
          <a:xfrm>
            <a:off x="3707904" y="267494"/>
            <a:ext cx="1728192" cy="410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เดือน ธันวาคม ๒๕๖๗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F8DB9A9-2A16-8749-EB52-F2DD6B5BEC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15566"/>
            <a:ext cx="3096344" cy="2232248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8996D23-13D4-40F1-8EBC-D69683FC48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922346"/>
            <a:ext cx="2967289" cy="2225467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4684A8A-6742-74F1-F7DA-2BC8656A7F21}"/>
              </a:ext>
            </a:extLst>
          </p:cNvPr>
          <p:cNvSpPr txBox="1"/>
          <p:nvPr/>
        </p:nvSpPr>
        <p:spPr>
          <a:xfrm>
            <a:off x="1691680" y="3291830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วันที่ ๑๖ ธันวาคม ๒๕๖๗ เวลา 09.00 น. งานธุรการ และเจ้าหน้าที่ชุดจิตอาสา ร่วมกันพัฒนาทำความสะอาด  ณ หน้าวัดแม่เชียงราย หมู่ ๗ ต.ยกกระบัตร อ.สามเงา จ.ตาก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6932584"/>
      </p:ext>
    </p:extLst>
  </p:cSld>
  <p:clrMapOvr>
    <a:masterClrMapping/>
  </p:clrMapOvr>
</p:sld>
</file>

<file path=ppt/theme/theme1.xml><?xml version="1.0" encoding="utf-8"?>
<a:theme xmlns:a="http://schemas.openxmlformats.org/drawingml/2006/main" name="แกลเลอรี">
  <a:themeElements>
    <a:clrScheme name="แกลเลอรี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แกลเลอรี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แกลเลอรี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12016</TotalTime>
  <Words>700</Words>
  <Application>Microsoft Office PowerPoint</Application>
  <PresentationFormat>นำเสนอทางหน้าจอ (16:9)</PresentationFormat>
  <Paragraphs>42</Paragraphs>
  <Slides>19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4" baseType="lpstr">
      <vt:lpstr>Angsana New</vt:lpstr>
      <vt:lpstr>Arial</vt:lpstr>
      <vt:lpstr>Calibri</vt:lpstr>
      <vt:lpstr>Gill Sans MT</vt:lpstr>
      <vt:lpstr>แกลเลอรี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Sitthipong Yodbut</cp:lastModifiedBy>
  <cp:revision>1272</cp:revision>
  <cp:lastPrinted>2024-07-31T07:30:40Z</cp:lastPrinted>
  <dcterms:created xsi:type="dcterms:W3CDTF">2020-04-13T02:32:01Z</dcterms:created>
  <dcterms:modified xsi:type="dcterms:W3CDTF">2025-06-26T04:09:07Z</dcterms:modified>
</cp:coreProperties>
</file>